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5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1003BD"/>
    <a:srgbClr val="F707DE"/>
    <a:srgbClr val="C4D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2" d="100"/>
          <a:sy n="112" d="100"/>
        </p:scale>
        <p:origin x="186" y="-1500"/>
      </p:cViewPr>
      <p:guideLst>
        <p:guide orient="horz" pos="216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5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074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719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0546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973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5416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7903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677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69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221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586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60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777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583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132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5E41-0D2B-47A7-B8DD-BB84F03009F5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8F7D-80CF-4291-9D05-0D83605AC9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19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A5E41-0D2B-47A7-B8DD-BB84F03009F5}" type="datetimeFigureOut">
              <a:rPr lang="th-TH" smtClean="0"/>
              <a:t>24/04/67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9188F7D-80CF-4291-9D05-0D83605AC9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225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risawang.go.t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56AF9B5-C056-4923-9F6B-28128914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149327"/>
            <a:ext cx="6996973" cy="1371461"/>
          </a:xfrm>
        </p:spPr>
        <p:txBody>
          <a:bodyPr>
            <a:normAutofit fontScale="90000"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คู่มือการใช้บริการ (</a:t>
            </a:r>
            <a:r>
              <a:rPr lang="en-US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E-Service</a:t>
            </a:r>
            <a:r>
              <a:rPr lang="th-TH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สำหรับประชาชน</a:t>
            </a:r>
            <a:br>
              <a:rPr lang="en-US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องค์การบริหารส่วนตำบลสรีสว่าง</a:t>
            </a:r>
            <a:br>
              <a:rPr lang="th-TH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อำเภอนาโพธิ์ จังหวัดบุรีรัมย์</a:t>
            </a:r>
          </a:p>
        </p:txBody>
      </p:sp>
      <p:pic>
        <p:nvPicPr>
          <p:cNvPr id="8" name="ตัวแทนเนื้อหา 7">
            <a:extLst>
              <a:ext uri="{FF2B5EF4-FFF2-40B4-BE49-F238E27FC236}">
                <a16:creationId xmlns:a16="http://schemas.microsoft.com/office/drawing/2014/main" id="{CC65BDEE-490C-41C2-A1AF-9667388E7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2376264" cy="2376264"/>
          </a:xfr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2B87747-79B4-45FB-862A-A952AB8900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r="6613" b="5335"/>
          <a:stretch/>
        </p:blipFill>
        <p:spPr>
          <a:xfrm>
            <a:off x="2843808" y="1775766"/>
            <a:ext cx="4968552" cy="3856189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2728A6F0-CFF9-4EB3-8A59-F9108E21A3ED}"/>
              </a:ext>
            </a:extLst>
          </p:cNvPr>
          <p:cNvSpPr/>
          <p:nvPr/>
        </p:nvSpPr>
        <p:spPr>
          <a:xfrm>
            <a:off x="6132437" y="5868871"/>
            <a:ext cx="2895563" cy="8314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อบต</a:t>
            </a:r>
            <a:r>
              <a: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ศรีสว่าง </a:t>
            </a:r>
            <a:r>
              <a: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044-6181010 www.srisawang.go.th</a:t>
            </a:r>
            <a:endParaRPr lang="th-TH" sz="2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074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C25632F-E42E-48C9-A5E8-CE3ABF6A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ขั้นตอนการเข้าใช้ระบบ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E-service</a:t>
            </a:r>
            <a:b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สำหรับประชาชน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6E233AD-2735-4D54-A854-522A5E0D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ระบบการบริการออนไล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น์</a:t>
            </a:r>
            <a:r>
              <a:rPr lang="fr-FR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เป็นการใหบร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ิ</a:t>
            </a:r>
            <a:r>
              <a:rPr lang="fr-FR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</a:t>
            </a:r>
            <a:r>
              <a:rPr lang="fr-FR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ออนไลน์</a:t>
            </a:r>
            <a:r>
              <a:rPr lang="fr-FR" dirty="0">
                <a:latin typeface="Angsana New" panose="02020603050405020304" pitchFamily="18" charset="-34"/>
                <a:cs typeface="Angsana New" panose="02020603050405020304" pitchFamily="18" charset="-34"/>
              </a:rPr>
              <a:t> ท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ี่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</a:t>
            </a:r>
            <a:r>
              <a:rPr lang="fr-FR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ได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้</a:t>
            </a:r>
            <a:r>
              <a:rPr lang="fr-FR" dirty="0">
                <a:latin typeface="Angsana New" panose="02020603050405020304" pitchFamily="18" charset="-34"/>
                <a:cs typeface="Angsana New" panose="02020603050405020304" pitchFamily="18" charset="-34"/>
              </a:rPr>
              <a:t>จ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ั</a:t>
            </a:r>
            <a:r>
              <a:rPr lang="fr-FR" dirty="0">
                <a:latin typeface="Angsana New" panose="02020603050405020304" pitchFamily="18" charset="-34"/>
                <a:cs typeface="Angsana New" panose="02020603050405020304" pitchFamily="18" charset="-34"/>
              </a:rPr>
              <a:t>ด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ทำขึ้นเพื่ออำนวยความสะดวกและเพิ่มประสิทธิภาพการบริการของหน่วย ให้แก่ประชาชนในเขตพื้นที่รับผิดชอบ โดยองค์การบริหารส่วนตำบลศรีสว่าง ได้จัดบริการออนไลน์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E-service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)ไว้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บริการ การเข้าใช้บริการดังนี้</a:t>
            </a:r>
          </a:p>
          <a:p>
            <a:pPr marL="0" indent="0">
              <a:buNone/>
            </a:pP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เข้าเว็ปไช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ต์ข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อง องค์การบริหารส่วนตำบลศรีสว่าง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  <a:hlinkClick r:id="rId2"/>
              </a:rPr>
              <a:t>www.srisawang.go.th</a:t>
            </a:r>
            <a:endParaRPr lang="en-US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เข้าเมนู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E-service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ตามภาพ </a:t>
            </a:r>
          </a:p>
          <a:p>
            <a:pPr marL="0" indent="0">
              <a:buNone/>
            </a:pP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F3E0495-1843-4D13-902E-44BA8E46EA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" t="41596" r="3538" b="30391"/>
          <a:stretch/>
        </p:blipFill>
        <p:spPr>
          <a:xfrm>
            <a:off x="227164" y="4005064"/>
            <a:ext cx="7858756" cy="18002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FD218C5-AAF0-4D7A-BF28-0238164F3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6115578"/>
            <a:ext cx="2339752" cy="89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9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61458B8-5B41-471D-8C5C-EAAD3BA75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5" t="15569" r="25790" b="20000"/>
          <a:stretch/>
        </p:blipFill>
        <p:spPr>
          <a:xfrm>
            <a:off x="2341068" y="1954540"/>
            <a:ext cx="5327276" cy="478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953DDA0-FE86-4B34-9F00-57B24F912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949" y="6016941"/>
            <a:ext cx="2197051" cy="841059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CC92A626-DAAD-40A4-B0B6-1AD75AB2E7D2}"/>
              </a:ext>
            </a:extLst>
          </p:cNvPr>
          <p:cNvSpPr/>
          <p:nvPr/>
        </p:nvSpPr>
        <p:spPr>
          <a:xfrm>
            <a:off x="2255168" y="620688"/>
            <a:ext cx="463366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องค์การบริหารส่วนตำบลศรีสว่าง </a:t>
            </a:r>
          </a:p>
          <a:p>
            <a:pPr algn="ctr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มีบริการ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E-service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7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รายการตามภาพ 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73B71DB0-46D0-4CEF-8586-AAB979FE581A}"/>
              </a:ext>
            </a:extLst>
          </p:cNvPr>
          <p:cNvSpPr/>
          <p:nvPr/>
        </p:nvSpPr>
        <p:spPr>
          <a:xfrm>
            <a:off x="2411760" y="2132856"/>
            <a:ext cx="5184576" cy="36004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FF99"/>
                </a:solidFill>
              </a:rPr>
              <a:t>3.3</a:t>
            </a:r>
            <a:r>
              <a:rPr lang="en-US" sz="2000" dirty="0">
                <a:solidFill>
                  <a:schemeClr val="tx2"/>
                </a:solidFill>
              </a:rPr>
              <a:t>3.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E-service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endParaRPr lang="th-TH" sz="2000" dirty="0">
              <a:solidFill>
                <a:srgbClr val="66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0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6AC933-40B1-438E-9AC7-61137D91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1298105" cy="515144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txBody>
          <a:bodyPr>
            <a:normAutofit fontScale="90000"/>
          </a:bodyPr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คำแนะนำ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E035220-827B-4DB8-AC8A-7E2F95FBC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1"/>
            <a:ext cx="6489769" cy="266429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/>
              <a:t>1.</a:t>
            </a:r>
            <a:r>
              <a:rPr lang="th-TH" dirty="0"/>
              <a:t>ท่านสามารถกรอกแบบฟอร์มเพื่อขอรับบริการไม่ต้องเดินทางมาสำนักงานองค์การบริหารส่วนตำบล</a:t>
            </a:r>
          </a:p>
          <a:p>
            <a:r>
              <a:rPr lang="en-US" dirty="0"/>
              <a:t>2.</a:t>
            </a:r>
            <a:r>
              <a:rPr lang="th-TH" dirty="0"/>
              <a:t>ขอความร่วมมือสำหรับการกรอกข้อมูลนั้น ขอให้ใช้ข้อความด้วยความสุขภาพ</a:t>
            </a:r>
          </a:p>
          <a:p>
            <a:r>
              <a:rPr lang="en-US" dirty="0"/>
              <a:t>3.</a:t>
            </a:r>
            <a:r>
              <a:rPr lang="th-TH" dirty="0"/>
              <a:t>ขอให้ท่านตรวจสอบข้อมูลของท่านให้เรียบร้อยก่อนกดส่งข้อมูล</a:t>
            </a:r>
          </a:p>
          <a:p>
            <a:r>
              <a:rPr lang="en-US" dirty="0"/>
              <a:t>4.</a:t>
            </a:r>
            <a:r>
              <a:rPr lang="th-TH" dirty="0"/>
              <a:t>อบต</a:t>
            </a:r>
            <a:r>
              <a:rPr lang="en-US" dirty="0"/>
              <a:t>.</a:t>
            </a:r>
            <a:r>
              <a:rPr lang="th-TH" dirty="0"/>
              <a:t>ได้มอบหมายเจ้าหน้าที่เปิดระบบเพื่อตรวจสอบคำร้องพร้อมกับดำเนินการพิมพ์แบบขอรับบริการ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E-service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เสนอต่อผู้บริหารเพื่อพิจารณา อนุมัติ / ไม่อนุมัติ</a:t>
            </a:r>
          </a:p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เมื่อผู้บริหารได้มีคำสั่งให้ดำเนินการแล้ว เจ้าหน้าที่จะแจ้งผลการพิจารณาให้ท่านทราบ ผ่านช่องทางการติดต่อ ตามที่ท่านระบุโดยเร็วพร้อมดำเนินการในส่วนที่เกี่ยวข้องต่อไป</a:t>
            </a:r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3E038F8-395E-42F9-976A-68521789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948643"/>
            <a:ext cx="2341067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3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3CE192-E689-402D-B90A-9B445C3A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332656"/>
            <a:ext cx="8784976" cy="108012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ตัวอย่างแบบฟอร์ม</a:t>
            </a:r>
            <a:b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เปิดบริการรับเรื่องร้องทุกข์*ไฟฟ้าสาธารณะ*ถนน*สาธารณูปโภค</a:t>
            </a:r>
            <a:r>
              <a:rPr lang="th-TH" sz="3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อื่นๆ</a:t>
            </a:r>
            <a:endParaRPr lang="th-TH" sz="3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E2722107-7C18-4C4A-8C98-E1CE7A898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4"/>
          <a:stretch/>
        </p:blipFill>
        <p:spPr>
          <a:xfrm>
            <a:off x="1691680" y="1556793"/>
            <a:ext cx="4968552" cy="5301208"/>
          </a:xfr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69ECD16-BD15-4147-903F-0D8D6DBE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266" y="5517232"/>
            <a:ext cx="2341067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3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1E1D2C35-7EE7-4063-AF40-D262E8AFB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204" t="25824" r="36499" b="10343"/>
          <a:stretch/>
        </p:blipFill>
        <p:spPr>
          <a:xfrm>
            <a:off x="1979712" y="1926329"/>
            <a:ext cx="3888432" cy="4931671"/>
          </a:xfrm>
          <a:prstGeom prst="rect">
            <a:avLst/>
          </a:prstGeom>
        </p:spPr>
      </p:pic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ED134347-B147-4F7B-B93E-0DF92B2D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16321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ตัวอย่างแบบฟอร์ม</a:t>
            </a:r>
            <a:b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srgbClr val="333333"/>
                </a:solidFill>
                <a:latin typeface="Sarabun"/>
              </a:rPr>
              <a:t>ขึ้นทะเบียนเบี้ยยังชีพผู้สูงอายุ</a:t>
            </a:r>
            <a:endParaRPr lang="th-TH" sz="3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946B00F-05AE-4896-93B8-82F6F4F42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5589240"/>
            <a:ext cx="2341067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54354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</TotalTime>
  <Words>245</Words>
  <Application>Microsoft Office PowerPoint</Application>
  <PresentationFormat>นำเสนอทางหน้าจอ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2" baseType="lpstr">
      <vt:lpstr>Angsana New</vt:lpstr>
      <vt:lpstr>Arial</vt:lpstr>
      <vt:lpstr>Sarabun</vt:lpstr>
      <vt:lpstr>Trebuchet MS</vt:lpstr>
      <vt:lpstr>Wingdings 3</vt:lpstr>
      <vt:lpstr>เหลี่ยมเพชร</vt:lpstr>
      <vt:lpstr>คู่มือการใช้บริการ (E-Service) สำหรับประชาชน องค์การบริหารส่วนตำบลสรีสว่าง อำเภอนาโพธิ์ จังหวัดบุรีรัมย์</vt:lpstr>
      <vt:lpstr>ขั้นตอนการเข้าใช้ระบบ E-service สำหรับประชาชน</vt:lpstr>
      <vt:lpstr>งานนำเสนอ PowerPoint</vt:lpstr>
      <vt:lpstr>คำแนะนำ</vt:lpstr>
      <vt:lpstr>ตัวอย่างแบบฟอร์ม เปิดบริการรับเรื่องร้องทุกข์*ไฟฟ้าสาธารณะ*ถนน*สาธารณูปโภคอื่นๆ</vt:lpstr>
      <vt:lpstr>ตัวอย่างแบบฟอร์ม ขึ้นทะเบียนเบี้ยยังชีพผู้สูงอายุ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User-Ko35</dc:creator>
  <cp:lastModifiedBy>Deaw</cp:lastModifiedBy>
  <cp:revision>35</cp:revision>
  <dcterms:created xsi:type="dcterms:W3CDTF">2020-11-30T02:51:00Z</dcterms:created>
  <dcterms:modified xsi:type="dcterms:W3CDTF">2024-04-24T07:37:22Z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1054-12.2.0.13489</vt:lpwstr>
  </property>
  <property fmtid="{D5CDD505-2E9C-101B-9397-08002B2CF9AE}" pid="3" name="ICV">
    <vt:lpwstr>54B580321B25468F9D00DDC942722BAD_13</vt:lpwstr>
  </property>
</Properties>
</file>